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C03E2-2229-D823-9663-377636877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75910-7A46-E7D9-792A-A4E7B62AD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EF6ED-C22C-12C4-8214-352BECE6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46AB9-E2FF-637A-47AE-A59FA180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74076-A23C-6981-1CB1-4DFE0A55C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11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457C-88A5-7889-049E-B99DECBA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62E8D-41AC-E37A-E694-A68449BCD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DDC33-5006-BD10-D5A4-196154CA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7FC36-8507-28A7-CF08-C8B736D1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4EB7D-DBF3-8126-ED56-EE540ABE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3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8FE9DC-AD5C-40D3-0330-2848C5C2A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C0857-4EAC-11CF-4D44-A1D7B9CC8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8F329-E462-22E3-E424-2AC80C77F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11F62-AE58-4BD7-2393-219692F0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D5350-CFD2-ED45-256B-A6ACBF407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2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EA815-9A71-158F-33E7-2450F756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9A9CD-B41B-478A-3886-518590A94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6E153-9325-49E0-793E-94443F0C6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6BEA4-DD6E-6C40-8A4B-3868E261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82302-E959-0D01-399A-1AD584B0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72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BB82-2588-253E-0C88-586FC8E93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FC04E-7311-37DE-E794-003382117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852D1-4E37-31BD-FA5D-FE18626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AF90D-7AF3-54EB-40EC-CCBB6C8D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3DD66-244F-0A39-E82D-BFFDE54C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82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A7D-4F54-508F-232B-844AF713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3E7A8-6B90-7A1B-9A61-AD8E7EECA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5DBAA-EEFD-BDCC-6584-6E9622933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2A206-F371-1830-0E45-CDB909112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0B9B6-CA94-D223-EEA3-B3DB82B6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F0ACC-F720-E58B-109A-82A93BAD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1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2602-2B95-2EFD-7E76-7DEF69F2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F8EE2-50E0-2AF0-820D-B5F57A091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E8C30-18B0-8A31-F256-1EF63091A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01B9A-86D2-601E-0DAE-1AFB7959C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0C39E-76BB-BC4A-03B7-517696811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941491-E87A-436A-845F-85D0D474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ECC2BF-E00D-9098-FE7D-0370D89A3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F197E-ABDA-1400-6366-A63A9817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7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5750-6F7E-2371-C13F-BEDD947D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05331B-DDC0-C948-8D89-9590331A5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00938-5A20-CEB9-31E3-C2A018EFB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E2F79-3FAF-E8EA-CDEA-41CD68D1F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45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DA230-43E3-F3DD-0D7E-8B62E26E3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C1C729-E22E-68DF-4A8A-57E98A20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63AB6-DEEA-94DD-B57C-AC85B64EF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8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FE7D7-219D-F623-7A87-E33AD6340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94C4E-155A-2583-A697-7179C3C9B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04BB9-99FC-A631-2F9E-5A72F4D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A1DD7-0BCB-41D7-23EC-24A8E89C8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23F4D-0E29-6079-80AD-80D0195D0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FA559-2818-4969-0A8E-2674439D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5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A92D1-6558-4C44-2D4B-7AB3AB3B3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0B533D-B143-6443-720E-33B65652C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A5977-69CC-3FAD-2B06-7B5A79F16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D0B5A-7A23-400F-1FF5-FA14D54D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E1A05-45BF-B1D6-1BDB-58FBA140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9310C-9A24-73F7-F09A-6DB785DB2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D9750F-63EF-751E-0249-CBA4F8EC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41DF9-8F3E-196B-D266-2AB4D7CEC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7DE9B-836C-99DD-B5A4-8409106D4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8EBCE-0DFD-069E-86B5-A6E872EF3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EE9CA-3A70-5239-96AB-375E0D137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93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tat.columbia.edu/~gelman/stuff_for_blog/sheena.pdf" TargetMode="External"/><Relationship Id="rId4" Type="http://schemas.openxmlformats.org/officeDocument/2006/relationships/hyperlink" Target="https://www.dreamstime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hyperlink" Target="https://www.dreamstim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stat.columbia.edu/~gelman/stuff_for_blog/sheena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9AF3-583D-723C-FDA2-33ECCECBE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Ensemble Classifier Dating </a:t>
            </a:r>
            <a:r>
              <a:rPr lang="en-US" dirty="0" err="1"/>
              <a:t>Plotly</a:t>
            </a:r>
            <a:r>
              <a:rPr lang="en-US" dirty="0"/>
              <a:t> Dashboard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FC62D-D7D6-D5AA-8D14-D58D034FF4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Gary Garth Simmons</a:t>
            </a:r>
          </a:p>
          <a:p>
            <a:r>
              <a:rPr lang="en-US" dirty="0"/>
              <a:t>15 October 2023</a:t>
            </a:r>
          </a:p>
          <a:p>
            <a:r>
              <a:rPr lang="en-US" dirty="0"/>
              <a:t>NYCDSA Capstone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10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B83E-D49D-8333-9F7B-838DDA46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58ABD-7863-422E-E368-5DF35605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Featured Image: 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dirty="0"/>
          </a:p>
          <a:p>
            <a:r>
              <a:rPr lang="en-US" dirty="0"/>
              <a:t>Research Paper: </a:t>
            </a:r>
            <a:r>
              <a:rPr lang="en-US" dirty="0">
                <a:hlinkClick r:id="rId5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Kaggle: 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  <a:p>
            <a:r>
              <a:rPr lang="en-US" dirty="0" err="1"/>
              <a:t>Youtube</a:t>
            </a:r>
            <a:r>
              <a:rPr lang="en-US" dirty="0"/>
              <a:t> Video: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430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9C6E-DC21-EE58-D52D-661F9CADB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Dating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AC2D-E9BE-876A-4A8C-50622507E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Relationships by themselves are hard to maintain</a:t>
            </a:r>
          </a:p>
          <a:p>
            <a:r>
              <a:rPr lang="en-US" dirty="0"/>
              <a:t>Getting a date for some is even harder</a:t>
            </a:r>
          </a:p>
          <a:p>
            <a:pPr lvl="1"/>
            <a:r>
              <a:rPr lang="en-US" dirty="0"/>
              <a:t>Dating Apps</a:t>
            </a:r>
          </a:p>
          <a:p>
            <a:pPr lvl="1"/>
            <a:r>
              <a:rPr lang="en-US" dirty="0"/>
              <a:t>Blind Dating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FF407-9FF1-74C6-52BF-1AEF1D63F242}"/>
              </a:ext>
            </a:extLst>
          </p:cNvPr>
          <p:cNvSpPr txBox="1"/>
          <p:nvPr/>
        </p:nvSpPr>
        <p:spPr>
          <a:xfrm>
            <a:off x="5456583" y="6031210"/>
            <a:ext cx="633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b="0" i="0" dirty="0">
              <a:solidFill>
                <a:srgbClr val="656565"/>
              </a:solidFill>
              <a:effectLst/>
              <a:latin typeface="Roboto" panose="020F0502020204030204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80F8E2-AFAA-FD10-7B67-F5C917310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2183" y="2773000"/>
            <a:ext cx="4568912" cy="30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4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F9FB-6859-6778-0E22-D8C96A35F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 Dating Experiment 2006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02FA-FEAB-FE1E-563F-44157192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052"/>
            <a:ext cx="4886739" cy="51186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 waves of blind dating experiment at Colombia </a:t>
            </a:r>
            <a:r>
              <a:rPr lang="en-US" dirty="0">
                <a:hlinkClick r:id="rId2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Women favor Intelligence, race, and affluent neighborhoods</a:t>
            </a:r>
          </a:p>
          <a:p>
            <a:r>
              <a:rPr lang="en-US" dirty="0"/>
              <a:t>Men favor Attractiveness</a:t>
            </a:r>
          </a:p>
          <a:p>
            <a:r>
              <a:rPr lang="en-US" dirty="0"/>
              <a:t>Both dislike partners with more ambition</a:t>
            </a:r>
          </a:p>
          <a:p>
            <a:r>
              <a:rPr lang="en-US" dirty="0"/>
              <a:t>But what about other factors?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841A7-6C9D-F406-8F90-41C43026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234" y="1947517"/>
            <a:ext cx="5108437" cy="35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81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72542-17B3-1359-8AFC-B89A964FB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65" y="335308"/>
            <a:ext cx="10515600" cy="1325563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570707-0BFA-B133-04A5-706ED3C19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2757" y="1929380"/>
            <a:ext cx="9014791" cy="4704761"/>
          </a:xfrm>
        </p:spPr>
      </p:pic>
    </p:spTree>
    <p:extLst>
      <p:ext uri="{BB962C8B-B14F-4D97-AF65-F5344CB8AC3E}">
        <p14:creationId xmlns:p14="http://schemas.microsoft.com/office/powerpoint/2010/main" val="2740530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E93E3-7F19-B93A-92D2-7B61B0483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86829"/>
            <a:ext cx="10515600" cy="1325563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2550-39C4-3804-7562-678B5B9DD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217" y="1129887"/>
            <a:ext cx="11526079" cy="538024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locations via </a:t>
            </a:r>
            <a:r>
              <a:rPr lang="en-US" dirty="0" err="1"/>
              <a:t>Nominatim</a:t>
            </a:r>
            <a:endParaRPr lang="en-US" dirty="0"/>
          </a:p>
          <a:p>
            <a:pPr lvl="1"/>
            <a:r>
              <a:rPr lang="en-US" dirty="0"/>
              <a:t>Transform </a:t>
            </a:r>
            <a:r>
              <a:rPr lang="en-US" dirty="0" err="1"/>
              <a:t>zipcodes</a:t>
            </a:r>
            <a:r>
              <a:rPr lang="en-US" dirty="0"/>
              <a:t> to </a:t>
            </a:r>
            <a:r>
              <a:rPr lang="en-US" dirty="0" err="1"/>
              <a:t>propper</a:t>
            </a:r>
            <a:r>
              <a:rPr lang="en-US" dirty="0"/>
              <a:t> </a:t>
            </a:r>
            <a:r>
              <a:rPr lang="en-US" dirty="0" err="1"/>
              <a:t>zipcodes</a:t>
            </a:r>
            <a:endParaRPr lang="en-US" dirty="0"/>
          </a:p>
          <a:p>
            <a:r>
              <a:rPr lang="en-US" dirty="0"/>
              <a:t>Turn categorical data into strings</a:t>
            </a:r>
          </a:p>
          <a:p>
            <a:r>
              <a:rPr lang="en-US" dirty="0"/>
              <a:t>Turn stringed numbers into numbers </a:t>
            </a:r>
          </a:p>
          <a:p>
            <a:r>
              <a:rPr lang="en-US" dirty="0"/>
              <a:t>Create dummies for string sets under 30</a:t>
            </a:r>
          </a:p>
          <a:p>
            <a:r>
              <a:rPr lang="en-US" dirty="0"/>
              <a:t>Train-test-split</a:t>
            </a:r>
          </a:p>
          <a:p>
            <a:r>
              <a:rPr lang="en-US" dirty="0"/>
              <a:t>Join to partner</a:t>
            </a:r>
          </a:p>
          <a:p>
            <a:r>
              <a:rPr lang="en-US" dirty="0"/>
              <a:t>Get distances</a:t>
            </a:r>
          </a:p>
          <a:p>
            <a:r>
              <a:rPr lang="en-US" dirty="0"/>
              <a:t>Fix Ambiguous Scores</a:t>
            </a:r>
          </a:p>
          <a:p>
            <a:pPr lvl="1"/>
            <a:r>
              <a:rPr lang="en-US" dirty="0" err="1"/>
              <a:t>Attr</a:t>
            </a:r>
            <a:r>
              <a:rPr lang="en-US" dirty="0"/>
              <a:t>, </a:t>
            </a:r>
            <a:r>
              <a:rPr lang="en-US" dirty="0" err="1"/>
              <a:t>Sinc</a:t>
            </a:r>
            <a:r>
              <a:rPr lang="en-US" dirty="0"/>
              <a:t>, Int, </a:t>
            </a:r>
            <a:r>
              <a:rPr lang="en-US" dirty="0" err="1"/>
              <a:t>Fun,Amb</a:t>
            </a:r>
            <a:r>
              <a:rPr lang="en-US" dirty="0"/>
              <a:t>, Shar</a:t>
            </a:r>
          </a:p>
          <a:p>
            <a:pPr lvl="1"/>
            <a:r>
              <a:rPr lang="en-US" dirty="0"/>
              <a:t>3 Questions needed scaling (What you look for and what do others look for)</a:t>
            </a:r>
          </a:p>
          <a:p>
            <a:pPr lvl="1"/>
            <a:r>
              <a:rPr lang="en-US" dirty="0"/>
              <a:t>2 Halfway questions (What you look for and self-rating)</a:t>
            </a:r>
          </a:p>
          <a:p>
            <a:r>
              <a:rPr lang="en-US" dirty="0"/>
              <a:t>Replaces nans with modes and means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C4CDF-D969-0DB5-3421-A7801A0F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239" y="86829"/>
            <a:ext cx="5004516" cy="499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8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16CEE-055C-5906-9758-5044D78B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proceed to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3136A-EE5C-9F38-B981-2E6BF0D11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4796"/>
            <a:ext cx="10515600" cy="3593362"/>
          </a:xfrm>
        </p:spPr>
      </p:pic>
    </p:spTree>
    <p:extLst>
      <p:ext uri="{BB962C8B-B14F-4D97-AF65-F5344CB8AC3E}">
        <p14:creationId xmlns:p14="http://schemas.microsoft.com/office/powerpoint/2010/main" val="372553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9D92-00ED-9664-18B1-16CB84A05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30968-ACBF-FDE4-9345-7E32313F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Dating within the same race does have a significant correlation, but it is a small R value of 0.03. It helps, but not really</a:t>
            </a:r>
          </a:p>
          <a:p>
            <a:r>
              <a:rPr lang="en-US" dirty="0"/>
              <a:t>The correlation between candidate and partner answers to “How many matches do you estimate you will get” is positive. Confidence is key.</a:t>
            </a:r>
          </a:p>
          <a:p>
            <a:r>
              <a:rPr lang="en-US" dirty="0"/>
              <a:t>There is a significant positive correlation for getting matched if candidate or partner goes out several times a week or left the go out question blank, but these correlations are small as 0.1.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36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F6599-3CF3-400B-0F1B-80F965244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980E6-8476-D17D-3B9D-56908F5A9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  <a:p>
            <a:r>
              <a:rPr lang="en-US" dirty="0"/>
              <a:t>Possible Next Steps:</a:t>
            </a:r>
          </a:p>
          <a:p>
            <a:pPr lvl="1"/>
            <a:r>
              <a:rPr lang="en-US" dirty="0"/>
              <a:t>Add models and metric scorings</a:t>
            </a:r>
          </a:p>
          <a:p>
            <a:pPr lvl="1"/>
            <a:r>
              <a:rPr lang="en-US" dirty="0"/>
              <a:t>Optimize Performance and Data Storage</a:t>
            </a:r>
          </a:p>
          <a:p>
            <a:r>
              <a:rPr lang="en-US" dirty="0"/>
              <a:t>Other Applications</a:t>
            </a:r>
          </a:p>
          <a:p>
            <a:pPr lvl="1"/>
            <a:r>
              <a:rPr lang="en-US" dirty="0"/>
              <a:t>Match making</a:t>
            </a:r>
          </a:p>
          <a:p>
            <a:pPr lvl="1"/>
            <a:r>
              <a:rPr lang="en-US" dirty="0"/>
              <a:t>Adding more parameters avoiding the sandbox</a:t>
            </a:r>
          </a:p>
        </p:txBody>
      </p:sp>
    </p:spTree>
    <p:extLst>
      <p:ext uri="{BB962C8B-B14F-4D97-AF65-F5344CB8AC3E}">
        <p14:creationId xmlns:p14="http://schemas.microsoft.com/office/powerpoint/2010/main" val="2365401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62F6-6269-D228-A861-178CF856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importance of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5C1C-CB9B-69D1-D208-B66BC6531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Life is hard</a:t>
            </a:r>
          </a:p>
          <a:p>
            <a:r>
              <a:rPr lang="en-US" dirty="0"/>
              <a:t>Relationships are hard romantically and and non-romantically</a:t>
            </a:r>
          </a:p>
          <a:p>
            <a:r>
              <a:rPr lang="en-US" dirty="0"/>
              <a:t>Communicating, learning, and teaching are important in relationships</a:t>
            </a:r>
          </a:p>
          <a:p>
            <a:r>
              <a:rPr lang="en-US" dirty="0"/>
              <a:t>Relationships help us grow as individuals and as a society</a:t>
            </a:r>
          </a:p>
          <a:p>
            <a:r>
              <a:rPr lang="en-US" dirty="0"/>
              <a:t>Let’s learn from each other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842041-6DCE-19E4-214B-D99A2B79F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64" y="4510714"/>
            <a:ext cx="8010939" cy="15303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45BF68-09F1-5093-AA0E-FBF5ED424CB1}"/>
              </a:ext>
            </a:extLst>
          </p:cNvPr>
          <p:cNvSpPr txBox="1"/>
          <p:nvPr/>
        </p:nvSpPr>
        <p:spPr>
          <a:xfrm>
            <a:off x="1540564" y="6176963"/>
            <a:ext cx="6500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28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435</Words>
  <Application>Microsoft Macintosh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Ensemble Classifier Dating Plotly Dashboard </vt:lpstr>
      <vt:lpstr>Dating is hard</vt:lpstr>
      <vt:lpstr>Blind Dating Experiment 2006</vt:lpstr>
      <vt:lpstr>https://www.kaggle.com/datasets/annavictoria/speed-dating-experiment</vt:lpstr>
      <vt:lpstr>Data Cleaning</vt:lpstr>
      <vt:lpstr>Let’s proceed to the app</vt:lpstr>
      <vt:lpstr>Conclusions</vt:lpstr>
      <vt:lpstr>Next Steps</vt:lpstr>
      <vt:lpstr>The importance of relationships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Ensemble Classifier Dating Plotly Dashboard </dc:title>
  <dc:creator>Gary Simmons</dc:creator>
  <cp:lastModifiedBy>Gary Simmons</cp:lastModifiedBy>
  <cp:revision>3</cp:revision>
  <dcterms:created xsi:type="dcterms:W3CDTF">2022-10-14T10:36:38Z</dcterms:created>
  <dcterms:modified xsi:type="dcterms:W3CDTF">2022-10-14T20:32:12Z</dcterms:modified>
</cp:coreProperties>
</file>

<file path=docProps/thumbnail.jpeg>
</file>